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180731"/>
            <a:ext cx="10947042" cy="2329232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110. A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Mangte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09578"/>
            <a:ext cx="9144000" cy="2923395"/>
          </a:xfrm>
        </p:spPr>
        <p:txBody>
          <a:bodyPr>
            <a:normAutofit/>
          </a:bodyPr>
          <a:lstStyle/>
          <a:p>
            <a:r>
              <a:rPr lang="en-US" sz="3600" dirty="0"/>
              <a:t>Seeking the Lost</a:t>
            </a:r>
          </a:p>
          <a:p>
            <a:r>
              <a:rPr lang="en-US" sz="3600" dirty="0"/>
              <a:t>Mark 16:15</a:t>
            </a:r>
          </a:p>
          <a:p>
            <a:r>
              <a:rPr lang="en-US" sz="3600" dirty="0"/>
              <a:t>William A. Ogden, 1841-1897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Bb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ngeungeu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lam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un”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leuleu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tang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tuubuk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lamlak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kha le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sialin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bah 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pukmi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174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110. A Mangte Zong Hi 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2018-10-11T13:56:31Z</dcterms:modified>
</cp:coreProperties>
</file>